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1"/>
  </p:notesMasterIdLst>
  <p:handoutMasterIdLst>
    <p:handoutMasterId r:id="rId122"/>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8846" r:id="rId29"/>
    <p:sldId id="2147477379" r:id="rId30"/>
    <p:sldId id="2147470469" r:id="rId31"/>
    <p:sldId id="2147477275" r:id="rId32"/>
    <p:sldId id="2147477335" r:id="rId33"/>
    <p:sldId id="2147477334" r:id="rId34"/>
    <p:sldId id="2147477332" r:id="rId35"/>
    <p:sldId id="2147478830" r:id="rId36"/>
    <p:sldId id="2147478829" r:id="rId37"/>
    <p:sldId id="2147477380" r:id="rId38"/>
    <p:sldId id="2147477338" r:id="rId39"/>
    <p:sldId id="2147477324" r:id="rId40"/>
    <p:sldId id="2147478831" r:id="rId41"/>
    <p:sldId id="2147470498" r:id="rId42"/>
    <p:sldId id="2147470508" r:id="rId43"/>
    <p:sldId id="2147470375" r:id="rId44"/>
    <p:sldId id="2147477328" r:id="rId45"/>
    <p:sldId id="2147477327" r:id="rId46"/>
    <p:sldId id="2147478832" r:id="rId47"/>
    <p:sldId id="2147470506" r:id="rId48"/>
    <p:sldId id="2147477368" r:id="rId49"/>
    <p:sldId id="2147477369" r:id="rId50"/>
    <p:sldId id="2076136950" r:id="rId51"/>
    <p:sldId id="2076136684" r:id="rId52"/>
    <p:sldId id="2147470267" r:id="rId53"/>
    <p:sldId id="2147470258" r:id="rId54"/>
    <p:sldId id="2147477337" r:id="rId55"/>
    <p:sldId id="2147477258" r:id="rId56"/>
    <p:sldId id="2076138548" r:id="rId57"/>
    <p:sldId id="2147477344" r:id="rId58"/>
    <p:sldId id="2147477345" r:id="rId59"/>
    <p:sldId id="2147477262" r:id="rId60"/>
    <p:sldId id="2147477339" r:id="rId61"/>
    <p:sldId id="2147477346" r:id="rId62"/>
    <p:sldId id="2147477383" r:id="rId63"/>
    <p:sldId id="2147477260" r:id="rId64"/>
    <p:sldId id="2147477348" r:id="rId65"/>
    <p:sldId id="2147477261" r:id="rId66"/>
    <p:sldId id="2147477360" r:id="rId67"/>
    <p:sldId id="2147477349" r:id="rId68"/>
    <p:sldId id="2147477271" r:id="rId69"/>
    <p:sldId id="2147477250" r:id="rId70"/>
    <p:sldId id="2147477347" r:id="rId71"/>
    <p:sldId id="2147478825" r:id="rId72"/>
    <p:sldId id="2147478839" r:id="rId73"/>
    <p:sldId id="2147478840" r:id="rId74"/>
    <p:sldId id="2076138372" r:id="rId75"/>
    <p:sldId id="2076136685" r:id="rId76"/>
    <p:sldId id="2142533241" r:id="rId77"/>
    <p:sldId id="2147477289" r:id="rId78"/>
    <p:sldId id="2147477382" r:id="rId79"/>
    <p:sldId id="2147477312" r:id="rId80"/>
    <p:sldId id="2147477316" r:id="rId81"/>
    <p:sldId id="2147477313" r:id="rId82"/>
    <p:sldId id="2147477288" r:id="rId83"/>
    <p:sldId id="2147477302" r:id="rId84"/>
    <p:sldId id="2147477299" r:id="rId85"/>
    <p:sldId id="2147477342" r:id="rId86"/>
    <p:sldId id="2147477317" r:id="rId87"/>
    <p:sldId id="2147478827" r:id="rId88"/>
    <p:sldId id="2147477343" r:id="rId89"/>
    <p:sldId id="2147470566" r:id="rId90"/>
    <p:sldId id="2147477354" r:id="rId91"/>
    <p:sldId id="2147477314" r:id="rId92"/>
    <p:sldId id="2147478826" r:id="rId93"/>
    <p:sldId id="2147478841" r:id="rId94"/>
    <p:sldId id="2147478842" r:id="rId95"/>
    <p:sldId id="2076138373" r:id="rId96"/>
    <p:sldId id="2076136686" r:id="rId97"/>
    <p:sldId id="11114" r:id="rId98"/>
    <p:sldId id="2147477279" r:id="rId99"/>
    <p:sldId id="2147477367" r:id="rId100"/>
    <p:sldId id="2147477310" r:id="rId101"/>
    <p:sldId id="2147477311" r:id="rId102"/>
    <p:sldId id="2147477309" r:id="rId103"/>
    <p:sldId id="2147478834" r:id="rId104"/>
    <p:sldId id="2147478843" r:id="rId105"/>
    <p:sldId id="2076138367" r:id="rId106"/>
    <p:sldId id="2076136687" r:id="rId107"/>
    <p:sldId id="2147477283" r:id="rId108"/>
    <p:sldId id="2147478833" r:id="rId109"/>
    <p:sldId id="2147478844" r:id="rId110"/>
    <p:sldId id="2076138586" r:id="rId111"/>
    <p:sldId id="2076138532" r:id="rId112"/>
    <p:sldId id="2147477285" r:id="rId113"/>
    <p:sldId id="2147477384" r:id="rId114"/>
    <p:sldId id="2076138374" r:id="rId115"/>
    <p:sldId id="2147477287" r:id="rId116"/>
    <p:sldId id="2147477315" r:id="rId117"/>
    <p:sldId id="2147477254" r:id="rId118"/>
    <p:sldId id="2147477325" r:id="rId119"/>
    <p:sldId id="2147477377" r:id="rId120"/>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8846"/>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3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9B489-6E24-4D54-A32A-774707C2931C}" v="203" dt="2022-11-30T02:46:41.3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390" y="9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1-30T14:55:41.546" v="817" actId="478"/>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11/30/2022 8:55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11/30/2022 8:53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Flip to portal and show how to enable Arc on Azure VM for testing and demo purposes only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Ajay 3</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11/30/2022 8:54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11/30/2022 8:54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05.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27.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5.xml"/><Relationship Id="rId16" Type="http://schemas.openxmlformats.org/officeDocument/2006/relationships/image" Target="../media/image229.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26.png"/><Relationship Id="rId5" Type="http://schemas.openxmlformats.org/officeDocument/2006/relationships/hyperlink" Target="https://aka.ms/sqlserver2022decks" TargetMode="External"/><Relationship Id="rId15" Type="http://schemas.openxmlformats.org/officeDocument/2006/relationships/image" Target="../media/image228.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hyperlink" Target="https://es.wikipedia.org/wiki/Apple" TargetMode="External"/><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2" Type="http://schemas.openxmlformats.org/officeDocument/2006/relationships/notesSlide" Target="../notesSlides/notesSlide87.xml"/><Relationship Id="rId1" Type="http://schemas.openxmlformats.org/officeDocument/2006/relationships/slideLayout" Target="../slideLayouts/slideLayout4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hyperlink" Target="http://pngimg.com/download/26986" TargetMode="External"/><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0.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5" Type="http://schemas.openxmlformats.org/officeDocument/2006/relationships/image" Target="../media/image80.png"/><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1.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2.png"/><Relationship Id="rId7" Type="http://schemas.openxmlformats.org/officeDocument/2006/relationships/image" Target="../media/image57.svg"/><Relationship Id="rId12" Type="http://schemas.openxmlformats.org/officeDocument/2006/relationships/image" Target="../media/image89.svg"/><Relationship Id="rId2" Type="http://schemas.openxmlformats.org/officeDocument/2006/relationships/notesSlide" Target="../notesSlides/notesSlide18.xml"/><Relationship Id="rId16" Type="http://schemas.openxmlformats.org/officeDocument/2006/relationships/image" Target="../media/image92.svg"/><Relationship Id="rId1" Type="http://schemas.openxmlformats.org/officeDocument/2006/relationships/slideLayout" Target="../slideLayouts/slideLayout84.xml"/><Relationship Id="rId6" Type="http://schemas.openxmlformats.org/officeDocument/2006/relationships/image" Target="../media/image56.png"/><Relationship Id="rId11" Type="http://schemas.openxmlformats.org/officeDocument/2006/relationships/image" Target="../media/image88.png"/><Relationship Id="rId5" Type="http://schemas.openxmlformats.org/officeDocument/2006/relationships/image" Target="../media/image84.emf"/><Relationship Id="rId15" Type="http://schemas.openxmlformats.org/officeDocument/2006/relationships/image" Target="../media/image91.png"/><Relationship Id="rId10" Type="http://schemas.openxmlformats.org/officeDocument/2006/relationships/image" Target="../media/image87.svg"/><Relationship Id="rId4" Type="http://schemas.openxmlformats.org/officeDocument/2006/relationships/image" Target="../media/image83.svg"/><Relationship Id="rId9" Type="http://schemas.openxmlformats.org/officeDocument/2006/relationships/image" Target="../media/image86.png"/><Relationship Id="rId1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90.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5.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4.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99.png"/><Relationship Id="rId4" Type="http://schemas.openxmlformats.org/officeDocument/2006/relationships/image" Target="../media/image39.svg"/><Relationship Id="rId9" Type="http://schemas.openxmlformats.org/officeDocument/2006/relationships/image" Target="../media/image9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102.svg"/><Relationship Id="rId2" Type="http://schemas.openxmlformats.org/officeDocument/2006/relationships/notesSlide" Target="../notesSlides/notesSlide25.xml"/><Relationship Id="rId16" Type="http://schemas.openxmlformats.org/officeDocument/2006/relationships/image" Target="../media/image104.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101.png"/><Relationship Id="rId5" Type="http://schemas.openxmlformats.org/officeDocument/2006/relationships/image" Target="../media/image60.png"/><Relationship Id="rId15" Type="http://schemas.openxmlformats.org/officeDocument/2006/relationships/image" Target="../media/image103.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4.xml"/><Relationship Id="rId7" Type="http://schemas.openxmlformats.org/officeDocument/2006/relationships/slide" Target="slide88.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7.xml"/><Relationship Id="rId11" Type="http://schemas.openxmlformats.org/officeDocument/2006/relationships/image" Target="../media/image40.png"/><Relationship Id="rId5" Type="http://schemas.openxmlformats.org/officeDocument/2006/relationships/slide" Target="slide43.xml"/><Relationship Id="rId10" Type="http://schemas.openxmlformats.org/officeDocument/2006/relationships/image" Target="../media/image39.svg"/><Relationship Id="rId4" Type="http://schemas.openxmlformats.org/officeDocument/2006/relationships/slide" Target="slide18.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slides/_rels/slide3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22.png"/><Relationship Id="rId3" Type="http://schemas.openxmlformats.org/officeDocument/2006/relationships/image" Target="../media/image116.png"/><Relationship Id="rId7" Type="http://schemas.openxmlformats.org/officeDocument/2006/relationships/image" Target="../media/image38.png"/><Relationship Id="rId12" Type="http://schemas.openxmlformats.org/officeDocument/2006/relationships/image" Target="../media/image121.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9.svg"/><Relationship Id="rId11" Type="http://schemas.openxmlformats.org/officeDocument/2006/relationships/image" Target="../media/image120.png"/><Relationship Id="rId5" Type="http://schemas.openxmlformats.org/officeDocument/2006/relationships/image" Target="../media/image118.png"/><Relationship Id="rId15" Type="http://schemas.openxmlformats.org/officeDocument/2006/relationships/image" Target="../media/image124.svg"/><Relationship Id="rId10" Type="http://schemas.openxmlformats.org/officeDocument/2006/relationships/image" Target="../media/image40.png"/><Relationship Id="rId4" Type="http://schemas.openxmlformats.org/officeDocument/2006/relationships/image" Target="../media/image117.png"/><Relationship Id="rId9" Type="http://schemas.openxmlformats.org/officeDocument/2006/relationships/image" Target="../media/image95.png"/><Relationship Id="rId14" Type="http://schemas.openxmlformats.org/officeDocument/2006/relationships/image" Target="../media/image123.png"/></Relationships>
</file>

<file path=ppt/slides/_rels/slide3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7.svg"/><Relationship Id="rId5" Type="http://schemas.openxmlformats.org/officeDocument/2006/relationships/image" Target="../media/image90.png"/><Relationship Id="rId10" Type="http://schemas.openxmlformats.org/officeDocument/2006/relationships/image" Target="../media/image126.png"/><Relationship Id="rId4" Type="http://schemas.openxmlformats.org/officeDocument/2006/relationships/image" Target="../media/image39.svg"/><Relationship Id="rId9" Type="http://schemas.openxmlformats.org/officeDocument/2006/relationships/image" Target="../media/image57.sv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8.png"/><Relationship Id="rId5" Type="http://schemas.openxmlformats.org/officeDocument/2006/relationships/image" Target="../media/image39.sv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90.png"/><Relationship Id="rId11" Type="http://schemas.openxmlformats.org/officeDocument/2006/relationships/image" Target="../media/image40.png"/><Relationship Id="rId5" Type="http://schemas.openxmlformats.org/officeDocument/2006/relationships/image" Target="../media/image130.svg"/><Relationship Id="rId10" Type="http://schemas.openxmlformats.org/officeDocument/2006/relationships/image" Target="../media/image127.svg"/><Relationship Id="rId4" Type="http://schemas.openxmlformats.org/officeDocument/2006/relationships/image" Target="../media/image129.png"/><Relationship Id="rId9" Type="http://schemas.openxmlformats.org/officeDocument/2006/relationships/image" Target="../media/image126.png"/></Relationships>
</file>

<file path=ppt/slides/_rels/slide3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3" Type="http://schemas.openxmlformats.org/officeDocument/2006/relationships/image" Target="../media/image132.png"/><Relationship Id="rId7" Type="http://schemas.openxmlformats.org/officeDocument/2006/relationships/image" Target="../media/image136.svg"/><Relationship Id="rId12" Type="http://schemas.openxmlformats.org/officeDocument/2006/relationships/image" Target="../media/image141.png"/><Relationship Id="rId17" Type="http://schemas.openxmlformats.org/officeDocument/2006/relationships/image" Target="../media/image146.svg"/><Relationship Id="rId2" Type="http://schemas.openxmlformats.org/officeDocument/2006/relationships/notesSlide" Target="../notesSlides/notesSlide33.xml"/><Relationship Id="rId16" Type="http://schemas.openxmlformats.org/officeDocument/2006/relationships/image" Target="../media/image145.png"/><Relationship Id="rId1" Type="http://schemas.openxmlformats.org/officeDocument/2006/relationships/slideLayout" Target="../slideLayouts/slideLayout4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5" Type="http://schemas.openxmlformats.org/officeDocument/2006/relationships/image" Target="../media/image144.sv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9.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50.svg"/></Relationships>
</file>

<file path=ppt/slides/_rels/slide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3.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48.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52.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52.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158.svg"/><Relationship Id="rId11" Type="http://schemas.openxmlformats.org/officeDocument/2006/relationships/image" Target="../media/image163.jpeg"/><Relationship Id="rId5" Type="http://schemas.openxmlformats.org/officeDocument/2006/relationships/image" Target="../media/image157.png"/><Relationship Id="rId10" Type="http://schemas.openxmlformats.org/officeDocument/2006/relationships/image" Target="../media/image162.svg"/><Relationship Id="rId4" Type="http://schemas.openxmlformats.org/officeDocument/2006/relationships/image" Target="../media/image53.svg"/><Relationship Id="rId9" Type="http://schemas.openxmlformats.org/officeDocument/2006/relationships/image" Target="../media/image16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66.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8.svg"/><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5"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86"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71.svg"/><Relationship Id="rId12" Type="http://schemas.openxmlformats.org/officeDocument/2006/relationships/image" Target="../media/image176.png"/><Relationship Id="rId17" Type="http://schemas.openxmlformats.org/officeDocument/2006/relationships/image" Target="../media/image1740.png"/><Relationship Id="rId2" Type="http://schemas.openxmlformats.org/officeDocument/2006/relationships/notesSlide" Target="../notesSlides/notesSlide64.xml"/><Relationship Id="rId16" Type="http://schemas.openxmlformats.org/officeDocument/2006/relationships/image" Target="../media/image180.png"/><Relationship Id="rId1" Type="http://schemas.openxmlformats.org/officeDocument/2006/relationships/slideLayout" Target="../slideLayouts/slideLayout42.xml"/><Relationship Id="rId6" Type="http://schemas.openxmlformats.org/officeDocument/2006/relationships/image" Target="../media/image170.png"/><Relationship Id="rId11" Type="http://schemas.openxmlformats.org/officeDocument/2006/relationships/image" Target="../media/image175.svg"/><Relationship Id="rId5" Type="http://schemas.openxmlformats.org/officeDocument/2006/relationships/hyperlink" Target="https://www.microsoft.com/en-us/sql-server/sql-server-2022" TargetMode="External"/><Relationship Id="rId15" Type="http://schemas.openxmlformats.org/officeDocument/2006/relationships/image" Target="../media/image179.svg"/><Relationship Id="rId10" Type="http://schemas.openxmlformats.org/officeDocument/2006/relationships/image" Target="../media/image174.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73.svg"/><Relationship Id="rId14" Type="http://schemas.openxmlformats.org/officeDocument/2006/relationships/image" Target="../media/image17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1.png"/><Relationship Id="rId4"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89.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jpeg"/><Relationship Id="rId2" Type="http://schemas.openxmlformats.org/officeDocument/2006/relationships/image" Target="../media/image182.png"/><Relationship Id="rId1" Type="http://schemas.openxmlformats.org/officeDocument/2006/relationships/slideLayout" Target="../slideLayouts/slideLayout42.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53.svg"/><Relationship Id="rId4" Type="http://schemas.openxmlformats.org/officeDocument/2006/relationships/image" Target="../media/image184.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38.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71.xml"/><Relationship Id="rId1" Type="http://schemas.openxmlformats.org/officeDocument/2006/relationships/slideLayout" Target="../slideLayouts/slideLayout42.xml"/><Relationship Id="rId6" Type="http://schemas.openxmlformats.org/officeDocument/2006/relationships/image" Target="../media/image190.png"/><Relationship Id="rId11" Type="http://schemas.openxmlformats.org/officeDocument/2006/relationships/image" Target="../media/image195.jpeg"/><Relationship Id="rId5" Type="http://schemas.openxmlformats.org/officeDocument/2006/relationships/image" Target="../media/image189.png"/><Relationship Id="rId10" Type="http://schemas.openxmlformats.org/officeDocument/2006/relationships/image" Target="../media/image194.jpeg"/><Relationship Id="rId4" Type="http://schemas.openxmlformats.org/officeDocument/2006/relationships/image" Target="../media/image39.svg"/><Relationship Id="rId9" Type="http://schemas.openxmlformats.org/officeDocument/2006/relationships/image" Target="../media/image193.jpeg"/><Relationship Id="rId14" Type="http://schemas.openxmlformats.org/officeDocument/2006/relationships/image" Target="../media/image198.png"/></Relationships>
</file>

<file path=ppt/slides/_rels/slide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2.xml"/><Relationship Id="rId1" Type="http://schemas.openxmlformats.org/officeDocument/2006/relationships/slideLayout" Target="../slideLayouts/slideLayout42.xml"/><Relationship Id="rId5" Type="http://schemas.openxmlformats.org/officeDocument/2006/relationships/image" Target="../media/image201.jpeg"/><Relationship Id="rId4" Type="http://schemas.openxmlformats.org/officeDocument/2006/relationships/image" Target="../media/image200.png"/></Relationships>
</file>

<file path=ppt/slides/_rels/slide92.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38.png"/><Relationship Id="rId7" Type="http://schemas.openxmlformats.org/officeDocument/2006/relationships/image" Target="../media/image204.png"/><Relationship Id="rId12" Type="http://schemas.openxmlformats.org/officeDocument/2006/relationships/image" Target="../media/image190.png"/><Relationship Id="rId17" Type="http://schemas.openxmlformats.org/officeDocument/2006/relationships/image" Target="../media/image195.jpeg"/><Relationship Id="rId2" Type="http://schemas.openxmlformats.org/officeDocument/2006/relationships/notesSlide" Target="../notesSlides/notesSlide73.xml"/><Relationship Id="rId16" Type="http://schemas.openxmlformats.org/officeDocument/2006/relationships/image" Target="../media/image194.jpeg"/><Relationship Id="rId20" Type="http://schemas.openxmlformats.org/officeDocument/2006/relationships/image" Target="../media/image198.png"/><Relationship Id="rId1" Type="http://schemas.openxmlformats.org/officeDocument/2006/relationships/slideLayout" Target="../slideLayouts/slideLayout42.xml"/><Relationship Id="rId6" Type="http://schemas.openxmlformats.org/officeDocument/2006/relationships/image" Target="../media/image203.png"/><Relationship Id="rId11" Type="http://schemas.openxmlformats.org/officeDocument/2006/relationships/image" Target="../media/image189.png"/><Relationship Id="rId5" Type="http://schemas.openxmlformats.org/officeDocument/2006/relationships/image" Target="../media/image202.png"/><Relationship Id="rId15" Type="http://schemas.openxmlformats.org/officeDocument/2006/relationships/image" Target="../media/image193.jpeg"/><Relationship Id="rId10" Type="http://schemas.openxmlformats.org/officeDocument/2006/relationships/image" Target="../media/image53.svg"/><Relationship Id="rId19" Type="http://schemas.openxmlformats.org/officeDocument/2006/relationships/image" Target="../media/image197.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92.png"/></Relationships>
</file>

<file path=ppt/slides/_rels/slide93.xml.rels><?xml version="1.0" encoding="UTF-8" standalone="yes"?>
<Relationships xmlns="http://schemas.openxmlformats.org/package/2006/relationships"><Relationship Id="rId8" Type="http://schemas.openxmlformats.org/officeDocument/2006/relationships/image" Target="../media/image208.svg"/><Relationship Id="rId13" Type="http://schemas.openxmlformats.org/officeDocument/2006/relationships/image" Target="../media/image213.png"/><Relationship Id="rId18" Type="http://schemas.openxmlformats.org/officeDocument/2006/relationships/image" Target="../media/image218.svg"/><Relationship Id="rId3" Type="http://schemas.openxmlformats.org/officeDocument/2006/relationships/image" Target="../media/image38.png"/><Relationship Id="rId21" Type="http://schemas.openxmlformats.org/officeDocument/2006/relationships/image" Target="../media/image221.png"/><Relationship Id="rId7" Type="http://schemas.openxmlformats.org/officeDocument/2006/relationships/image" Target="../media/image207.png"/><Relationship Id="rId12" Type="http://schemas.openxmlformats.org/officeDocument/2006/relationships/image" Target="../media/image212.svg"/><Relationship Id="rId17" Type="http://schemas.openxmlformats.org/officeDocument/2006/relationships/image" Target="../media/image217.png"/><Relationship Id="rId2" Type="http://schemas.openxmlformats.org/officeDocument/2006/relationships/notesSlide" Target="../notesSlides/notesSlide74.xml"/><Relationship Id="rId16" Type="http://schemas.openxmlformats.org/officeDocument/2006/relationships/image" Target="../media/image216.svg"/><Relationship Id="rId20" Type="http://schemas.openxmlformats.org/officeDocument/2006/relationships/image" Target="../media/image220.svg"/><Relationship Id="rId1" Type="http://schemas.openxmlformats.org/officeDocument/2006/relationships/slideLayout" Target="../slideLayouts/slideLayout42.xml"/><Relationship Id="rId6" Type="http://schemas.openxmlformats.org/officeDocument/2006/relationships/image" Target="../media/image206.svg"/><Relationship Id="rId11" Type="http://schemas.openxmlformats.org/officeDocument/2006/relationships/image" Target="../media/image211.png"/><Relationship Id="rId5" Type="http://schemas.openxmlformats.org/officeDocument/2006/relationships/image" Target="../media/image123.png"/><Relationship Id="rId15" Type="http://schemas.openxmlformats.org/officeDocument/2006/relationships/image" Target="../media/image215.png"/><Relationship Id="rId10" Type="http://schemas.openxmlformats.org/officeDocument/2006/relationships/image" Target="../media/image210.svg"/><Relationship Id="rId19" Type="http://schemas.openxmlformats.org/officeDocument/2006/relationships/image" Target="../media/image219.png"/><Relationship Id="rId4" Type="http://schemas.openxmlformats.org/officeDocument/2006/relationships/image" Target="../media/image39.svg"/><Relationship Id="rId9" Type="http://schemas.openxmlformats.org/officeDocument/2006/relationships/image" Target="../media/image209.png"/><Relationship Id="rId14" Type="http://schemas.openxmlformats.org/officeDocument/2006/relationships/image" Target="../media/image214.svg"/><Relationship Id="rId22" Type="http://schemas.openxmlformats.org/officeDocument/2006/relationships/image" Target="../media/image222.svg"/></Relationships>
</file>

<file path=ppt/slides/_rels/slide94.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image" Target="../media/image38.png"/><Relationship Id="rId7" Type="http://schemas.openxmlformats.org/officeDocument/2006/relationships/image" Target="../media/image193.jpeg"/><Relationship Id="rId12" Type="http://schemas.openxmlformats.org/officeDocument/2006/relationships/image" Target="../media/image198.png"/><Relationship Id="rId2" Type="http://schemas.openxmlformats.org/officeDocument/2006/relationships/notesSlide" Target="../notesSlides/notesSlide75.xml"/><Relationship Id="rId1" Type="http://schemas.openxmlformats.org/officeDocument/2006/relationships/slideLayout" Target="../slideLayouts/slideLayout4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39.svg"/><Relationship Id="rId9" Type="http://schemas.openxmlformats.org/officeDocument/2006/relationships/image" Target="../media/image195.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3.png"/><Relationship Id="rId4" Type="http://schemas.openxmlformats.org/officeDocument/2006/relationships/notesSlide" Target="../notesSlides/notesSlide7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5.xml"/></Relationships>
</file>

<file path=ppt/slides/_rels/slide9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0.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a:effectLst/>
                <a:latin typeface="+mj-lt"/>
                <a:ea typeface="Calibri" panose="020F0502020204030204" pitchFamily="34" charset="0"/>
                <a:cs typeface="Segoe UI"/>
              </a:rPr>
              <a:t>R, Python, and Java packages</a:t>
            </a:r>
            <a:r>
              <a:rPr lang="en-US" sz="2000" baseline="30000">
                <a:effectLst/>
                <a:latin typeface="+mj-lt"/>
                <a:ea typeface="Calibri" panose="020F0502020204030204" pitchFamily="34" charset="0"/>
                <a:cs typeface="Segoe UI"/>
              </a:rPr>
              <a:t>1</a:t>
            </a:r>
            <a:endParaRPr lang="en-US" sz="2000" baseline="30000">
              <a:effectLst/>
              <a:latin typeface="+mj-lt"/>
              <a:ea typeface="Calibri" panose="020F0502020204030204" pitchFamily="34" charset="0"/>
            </a:endParaRPr>
          </a:p>
          <a:p>
            <a:pPr marL="0" indent="0">
              <a:spcBef>
                <a:spcPts val="0"/>
              </a:spcBef>
              <a:spcAft>
                <a:spcPts val="600"/>
              </a:spcAft>
              <a:buNone/>
            </a:pPr>
            <a:r>
              <a:rPr lang="en-US" sz="200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a:latin typeface="+mj-lt"/>
                <a:ea typeface="Calibri" panose="020F0502020204030204" pitchFamily="34" charset="0"/>
                <a:cs typeface="Segoe UI"/>
              </a:rPr>
              <a:t>Polybase scale out groups</a:t>
            </a:r>
            <a:endParaRPr lang="en-US" sz="2000">
              <a:effectLst/>
              <a:latin typeface="+mj-lt"/>
              <a:ea typeface="Calibri" panose="020F0502020204030204" pitchFamily="34" charset="0"/>
              <a:cs typeface="Segoe UI"/>
            </a:endParaRPr>
          </a:p>
          <a:p>
            <a:pPr marL="0" indent="0">
              <a:spcBef>
                <a:spcPts val="0"/>
              </a:spcBef>
              <a:spcAft>
                <a:spcPts val="600"/>
              </a:spcAft>
              <a:buNone/>
            </a:pPr>
            <a:r>
              <a:rPr lang="en-US" sz="2000">
                <a:latin typeface="+mj-lt"/>
                <a:cs typeface="Segoe UI"/>
              </a:rPr>
              <a:t>Machine learning server</a:t>
            </a:r>
          </a:p>
          <a:p>
            <a:pPr marL="0" indent="0">
              <a:spcBef>
                <a:spcPts val="0"/>
              </a:spcBef>
              <a:spcAft>
                <a:spcPts val="600"/>
              </a:spcAft>
              <a:buNone/>
            </a:pPr>
            <a:r>
              <a:rPr lang="en-US" sz="2000">
                <a:latin typeface="+mj-lt"/>
                <a:cs typeface="Segoe UI"/>
              </a:rPr>
              <a:t>Distributed replay</a:t>
            </a:r>
            <a:r>
              <a:rPr lang="en-US" sz="2000" baseline="30000">
                <a:latin typeface="+mj-lt"/>
                <a:cs typeface="Segoe UI"/>
              </a:rPr>
              <a:t>2</a:t>
            </a:r>
          </a:p>
          <a:p>
            <a:pPr marL="0" indent="0">
              <a:spcBef>
                <a:spcPts val="0"/>
              </a:spcBef>
              <a:spcAft>
                <a:spcPts val="600"/>
              </a:spcAft>
              <a:buNone/>
            </a:pPr>
            <a:r>
              <a:rPr lang="en-US" sz="2400">
                <a:solidFill>
                  <a:schemeClr val="accent1"/>
                </a:solidFill>
                <a:latin typeface="+mj-lt"/>
                <a:cs typeface="Segoe UI"/>
              </a:rPr>
              <a:t>Deprecated features</a:t>
            </a:r>
          </a:p>
          <a:p>
            <a:pPr marL="0" indent="0">
              <a:spcBef>
                <a:spcPts val="0"/>
              </a:spcBef>
              <a:buNone/>
            </a:pPr>
            <a:r>
              <a:rPr lang="en-US" sz="2000">
                <a:latin typeface="+mj-lt"/>
                <a:cs typeface="Segoe UI"/>
              </a:rPr>
              <a:t>Stretch database</a:t>
            </a:r>
          </a:p>
          <a:p>
            <a:pPr marL="0" indent="0">
              <a:spcBef>
                <a:spcPts val="0"/>
              </a:spcBef>
              <a:buNone/>
            </a:pPr>
            <a:br>
              <a:rPr lang="en-US" sz="2000">
                <a:latin typeface="+mj-lt"/>
                <a:cs typeface="Segoe UI"/>
              </a:rPr>
            </a:br>
            <a:r>
              <a:rPr lang="en-US" sz="2400">
                <a:solidFill>
                  <a:schemeClr val="accent1"/>
                </a:solidFill>
                <a:latin typeface="+mj-lt"/>
                <a:cs typeface="Segoe UI"/>
              </a:rPr>
              <a:t>Added</a:t>
            </a:r>
          </a:p>
          <a:p>
            <a:pPr marL="0" indent="0">
              <a:spcBef>
                <a:spcPts val="0"/>
              </a:spcBef>
              <a:buNone/>
            </a:pPr>
            <a:r>
              <a:rPr lang="en-US" sz="2000">
                <a:latin typeface="+mj-lt"/>
                <a:cs typeface="Segoe UI"/>
              </a:rPr>
              <a:t>Azure extension for SQL Server</a:t>
            </a:r>
          </a:p>
          <a:p>
            <a:pPr marL="0" indent="0">
              <a:spcBef>
                <a:spcPts val="0"/>
              </a:spcBef>
              <a:buNone/>
            </a:pPr>
            <a:r>
              <a:rPr lang="en-US" sz="200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a:ln>
                  <a:noFill/>
                </a:ln>
                <a:solidFill>
                  <a:srgbClr val="000000"/>
                </a:solidFill>
                <a:effectLst/>
                <a:uLnTx/>
                <a:uFillTx/>
                <a:latin typeface="Segoe UI"/>
                <a:ea typeface="+mn-ea"/>
                <a:cs typeface="+mn-cs"/>
              </a:rPr>
              <a:t>1</a:t>
            </a:r>
            <a:r>
              <a:rPr kumimoji="0" lang="en-US" sz="1600" b="0" i="0" u="none" strike="noStrike" kern="1200" cap="none" spc="0" normalizeH="0" baseline="0" noProof="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a:ln>
                  <a:noFill/>
                </a:ln>
                <a:solidFill>
                  <a:srgbClr val="000000"/>
                </a:solidFill>
                <a:effectLst/>
                <a:uLnTx/>
                <a:uFillTx/>
                <a:latin typeface="Segoe UI"/>
                <a:ea typeface="+mn-ea"/>
                <a:cs typeface="+mn-cs"/>
              </a:rPr>
              <a:t>2</a:t>
            </a:r>
            <a:r>
              <a:rPr kumimoji="0" lang="en-US" sz="1600" b="0" i="0" u="none" strike="noStrike" kern="1200" cap="none" spc="0" normalizeH="0" baseline="0" noProof="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Azure Portal</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Ledger</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View and organize along with other Azure SQL services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Assessment for best practices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dirty="0">
                <a:ln w="3175">
                  <a:noFill/>
                </a:ln>
                <a:solidFill>
                  <a:srgbClr val="000000"/>
                </a:solidFill>
                <a:latin typeface="Segoe UI Semibold"/>
                <a:cs typeface="Segoe UI" pitchFamily="34" charset="0"/>
              </a:rPr>
              <a:t>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dirty="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dirty="0">
                <a:latin typeface="+mj-lt"/>
              </a:rPr>
              <a:t>Azure</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Microsoft Purview access policies for SQL Server</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282042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dirty="0"/>
              <a:t>SQL Server is truly a </a:t>
            </a:r>
            <a:r>
              <a:rPr lang="en-US" sz="2000" b="1" dirty="0"/>
              <a:t>hybrid data platform</a:t>
            </a:r>
            <a:endParaRPr lang="en-US" sz="2000" dirty="0"/>
          </a:p>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dbcompat 140+ to enable </a:t>
            </a:r>
            <a:r>
              <a:rPr lang="en-US" sz="2000" b="1" dirty="0"/>
              <a:t>memory grant percentiles and feedback</a:t>
            </a:r>
            <a:endParaRPr lang="en-US" sz="2000" dirty="0"/>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 seconds, milliseconds?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710</TotalTime>
  <Words>10929</Words>
  <Application>Microsoft Office PowerPoint</Application>
  <PresentationFormat>Widescreen</PresentationFormat>
  <Paragraphs>1783</Paragraphs>
  <Slides>111</Slides>
  <Notes>90</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111</vt:i4>
      </vt:variant>
    </vt:vector>
  </HeadingPairs>
  <TitlesOfParts>
    <vt:vector size="127"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2022-11-30T14:55:45Z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